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0"/>
  </p:notesMasterIdLst>
  <p:sldIdLst>
    <p:sldId id="256" r:id="rId2"/>
    <p:sldId id="288" r:id="rId3"/>
    <p:sldId id="294" r:id="rId4"/>
    <p:sldId id="269" r:id="rId5"/>
    <p:sldId id="291" r:id="rId6"/>
    <p:sldId id="296" r:id="rId7"/>
    <p:sldId id="298" r:id="rId8"/>
    <p:sldId id="300" r:id="rId9"/>
    <p:sldId id="302" r:id="rId10"/>
    <p:sldId id="304" r:id="rId11"/>
    <p:sldId id="277" r:id="rId12"/>
    <p:sldId id="308" r:id="rId13"/>
    <p:sldId id="278" r:id="rId14"/>
    <p:sldId id="279" r:id="rId15"/>
    <p:sldId id="286" r:id="rId16"/>
    <p:sldId id="261" r:id="rId17"/>
    <p:sldId id="289" r:id="rId18"/>
    <p:sldId id="29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F4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927" autoAdjust="0"/>
    <p:restoredTop sz="94585" autoAdjust="0"/>
  </p:normalViewPr>
  <p:slideViewPr>
    <p:cSldViewPr>
      <p:cViewPr>
        <p:scale>
          <a:sx n="62" d="100"/>
          <a:sy n="62" d="100"/>
        </p:scale>
        <p:origin x="-1440" y="-8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EF63D-7679-4921-9BE1-F5BCB17DA744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E9EE7-DDD5-4FA7-AAEA-3D2DC419CC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E9EE7-DDD5-4FA7-AAEA-3D2DC419CC3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0"/>
            <a:ext cx="8029604" cy="1142983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4F4F"/>
                </a:solidFill>
              </a:rPr>
              <a:t> </a:t>
            </a:r>
            <a:r>
              <a:rPr lang="ru-RU" sz="3600" b="1" dirty="0" smtClean="0">
                <a:solidFill>
                  <a:srgbClr val="FF4F4F"/>
                </a:solidFill>
              </a:rPr>
              <a:t>Министерство образования РМ</a:t>
            </a:r>
            <a:r>
              <a:rPr lang="ru-RU" sz="3200" dirty="0" smtClean="0">
                <a:solidFill>
                  <a:srgbClr val="FF4F4F"/>
                </a:solidFill>
              </a:rPr>
              <a:t/>
            </a:r>
            <a:br>
              <a:rPr lang="ru-RU" sz="3200" dirty="0" smtClean="0">
                <a:solidFill>
                  <a:srgbClr val="FF4F4F"/>
                </a:solidFill>
              </a:rPr>
            </a:br>
            <a:endParaRPr lang="ru-RU" sz="3200" dirty="0">
              <a:solidFill>
                <a:srgbClr val="FF4F4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71480"/>
            <a:ext cx="9144000" cy="578645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dirty="0" err="1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Портфолио</a:t>
            </a:r>
            <a:endParaRPr lang="ru-RU" sz="2000" b="1" dirty="0" smtClean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Гвоздикова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Сергея Николаевича - </a:t>
            </a:r>
          </a:p>
          <a:p>
            <a:pPr algn="ctr"/>
            <a:r>
              <a:rPr lang="ru-RU" altLang="ru-RU" sz="2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педагога дополнительного образования </a:t>
            </a:r>
          </a:p>
          <a:p>
            <a:pPr algn="ctr"/>
            <a:r>
              <a:rPr lang="ru-RU" altLang="ru-RU" sz="2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муниципального бюджетного  учреждения Атяшевского муниципального района «Атяшевский Дом детского творчества»</a:t>
            </a:r>
            <a:br>
              <a:rPr lang="ru-RU" altLang="ru-RU" sz="2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altLang="ru-RU" sz="2000" b="1" i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6" y="3000372"/>
            <a:ext cx="59293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357430"/>
            <a:ext cx="89297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8" charset="0"/>
              </a:rPr>
              <a:t>Ф. И. О. педагога: Гвоздиков Сергей Николаевич</a:t>
            </a:r>
          </a:p>
          <a:p>
            <a:pPr marL="342900" indent="-342900">
              <a:buAutoNum type="arabicPeriod"/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8" charset="0"/>
              </a:rPr>
              <a:t> Дата рождения: 20.02.1990</a:t>
            </a:r>
          </a:p>
          <a:p>
            <a:pPr marL="342900" indent="-342900">
              <a:buAutoNum type="arabicPeriod"/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8" charset="0"/>
              </a:rPr>
              <a:t>Образование: высшее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8" charset="0"/>
              </a:rPr>
              <a:t>4. Какой вуз и в каком году закончили:  Федеральное бюджетное образовательное учреждение  высшего профессионального образования   «Мордовский государственный университет им. Н.П Огарева» -2012г.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8" charset="0"/>
              </a:rPr>
              <a:t>5. Специальность:  художественный руководитель студии декоративно-прикладного творчества , преподаватель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8" charset="0"/>
              </a:rPr>
              <a:t>6. Педагогический стаж</a:t>
            </a:r>
            <a:r>
              <a:rPr lang="ru-RU" altLang="ru-RU" sz="1400" b="1" smtClean="0">
                <a:solidFill>
                  <a:srgbClr val="002060"/>
                </a:solidFill>
                <a:latin typeface="Times New Roman" pitchFamily="18" charset="0"/>
              </a:rPr>
              <a:t>:  </a:t>
            </a:r>
            <a:r>
              <a:rPr lang="ru-RU" altLang="ru-RU" sz="1400" b="1" smtClean="0">
                <a:solidFill>
                  <a:srgbClr val="002060"/>
                </a:solidFill>
                <a:latin typeface="Times New Roman" pitchFamily="18" charset="0"/>
              </a:rPr>
              <a:t>7</a:t>
            </a:r>
            <a:endParaRPr lang="ru-RU" altLang="ru-RU" sz="1400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8" charset="0"/>
              </a:rPr>
              <a:t>7. Квалификационная категория: 1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8" charset="0"/>
              </a:rPr>
              <a:t>8. Год аттестации:  2016 г.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8" charset="0"/>
              </a:rPr>
              <a:t>9. Прохождение курсов повышения квалификации- «Современные педагогические технологии в системе дополнительного  образования детей»-  27.08.2018 – 12.09.2018г</a:t>
            </a:r>
            <a:endParaRPr lang="ru-RU" altLang="ru-RU" b="1" dirty="0" smtClean="0">
              <a:solidFill>
                <a:srgbClr val="00206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42852"/>
            <a:ext cx="828680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FF4F4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ston" pitchFamily="66" charset="0"/>
                <a:cs typeface="Aparajita" pitchFamily="34" charset="0"/>
              </a:rPr>
              <a:t>Реализация образовательных программ </a:t>
            </a:r>
            <a:endParaRPr lang="ru-RU" sz="2400" b="1" spc="50" dirty="0">
              <a:ln w="11430"/>
              <a:solidFill>
                <a:srgbClr val="FF4F4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3" descr="2019-09-23_001.jpg"/>
          <p:cNvPicPr>
            <a:picLocks noChangeAspect="1"/>
          </p:cNvPicPr>
          <p:nvPr/>
        </p:nvPicPr>
        <p:blipFill>
          <a:blip r:embed="rId2" cstate="print"/>
          <a:srcRect l="8459" b="8333"/>
          <a:stretch>
            <a:fillRect/>
          </a:stretch>
        </p:blipFill>
        <p:spPr>
          <a:xfrm>
            <a:off x="251520" y="1124744"/>
            <a:ext cx="3960440" cy="5453670"/>
          </a:xfrm>
          <a:prstGeom prst="rect">
            <a:avLst/>
          </a:prstGeom>
        </p:spPr>
      </p:pic>
      <p:pic>
        <p:nvPicPr>
          <p:cNvPr id="5" name="Рисунок 4" descr="001.jpg"/>
          <p:cNvPicPr>
            <a:picLocks noChangeAspect="1"/>
          </p:cNvPicPr>
          <p:nvPr/>
        </p:nvPicPr>
        <p:blipFill>
          <a:blip r:embed="rId3" cstate="print"/>
          <a:srcRect l="11000" t="2751" r="889"/>
          <a:stretch>
            <a:fillRect/>
          </a:stretch>
        </p:blipFill>
        <p:spPr>
          <a:xfrm>
            <a:off x="4716016" y="764704"/>
            <a:ext cx="3823388" cy="5805264"/>
          </a:xfrm>
          <a:prstGeom prst="rect">
            <a:avLst/>
          </a:prstGeo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i="1" spc="50" dirty="0" smtClean="0">
                <a:ln w="11430"/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Результаты участия инновационной (экспериментально)</a:t>
            </a:r>
            <a:r>
              <a:rPr lang="ru-RU" sz="3600" b="1" i="1" spc="50" dirty="0" err="1" smtClean="0">
                <a:ln w="11430"/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3600" b="1" i="1" spc="50" dirty="0" smtClean="0">
                <a:ln w="11430"/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 деятельности</a:t>
            </a:r>
            <a:endParaRPr lang="ru-RU" sz="3600" b="1" spc="50" dirty="0">
              <a:ln w="11430"/>
              <a:solidFill>
                <a:srgbClr val="FF4F4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100010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4F4F"/>
                </a:solidFill>
              </a:rPr>
              <a:t>Участие детей в конкурсах</a:t>
            </a:r>
            <a:endParaRPr lang="ru-RU" dirty="0">
              <a:solidFill>
                <a:srgbClr val="FF4F4F"/>
              </a:solidFill>
            </a:endParaRPr>
          </a:p>
        </p:txBody>
      </p:sp>
      <p:pic>
        <p:nvPicPr>
          <p:cNvPr id="3" name="Рисунок 2" descr="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2924944"/>
            <a:ext cx="2448272" cy="3368053"/>
          </a:xfrm>
          <a:prstGeom prst="rect">
            <a:avLst/>
          </a:prstGeom>
        </p:spPr>
      </p:pic>
      <p:pic>
        <p:nvPicPr>
          <p:cNvPr id="4" name="Рисунок 3" descr="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268760"/>
            <a:ext cx="2743604" cy="3744416"/>
          </a:xfrm>
          <a:prstGeom prst="rect">
            <a:avLst/>
          </a:prstGeom>
        </p:spPr>
      </p:pic>
      <p:pic>
        <p:nvPicPr>
          <p:cNvPr id="5" name="Рисунок 4" descr="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8" y="1268760"/>
            <a:ext cx="2601999" cy="3583884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2132856"/>
            <a:ext cx="3035913" cy="4176464"/>
          </a:xfrm>
          <a:prstGeom prst="rect">
            <a:avLst/>
          </a:prstGeom>
        </p:spPr>
      </p:pic>
      <p:pic>
        <p:nvPicPr>
          <p:cNvPr id="4" name="Рисунок 3" descr="20190821_093355.jpg"/>
          <p:cNvPicPr>
            <a:picLocks noChangeAspect="1"/>
          </p:cNvPicPr>
          <p:nvPr/>
        </p:nvPicPr>
        <p:blipFill>
          <a:blip r:embed="rId3" cstate="print"/>
          <a:srcRect l="4851" t="3511" r="5807" b="2680"/>
          <a:stretch>
            <a:fillRect/>
          </a:stretch>
        </p:blipFill>
        <p:spPr>
          <a:xfrm>
            <a:off x="1187624" y="995130"/>
            <a:ext cx="3456384" cy="4838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i="1" spc="50" dirty="0" smtClean="0">
                <a:ln w="11430"/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Публикации публикаций.</a:t>
            </a:r>
            <a:endParaRPr lang="ru-RU" b="1" i="1" spc="50" dirty="0">
              <a:ln w="11430"/>
              <a:solidFill>
                <a:srgbClr val="FF4F4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691462" cy="214314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i="1" spc="50" dirty="0" smtClean="0">
                <a:ln w="11430"/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Наличие авторских программ, методических пособий</a:t>
            </a:r>
            <a:endParaRPr lang="ru-RU" b="1" i="1" spc="50" dirty="0">
              <a:ln w="11430"/>
              <a:solidFill>
                <a:srgbClr val="FF4F4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05800" cy="135729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i="1" spc="50" dirty="0" smtClean="0">
                <a:ln w="11430"/>
                <a:solidFill>
                  <a:srgbClr val="FF4F4F"/>
                </a:solidFill>
                <a:latin typeface="Ariston" pitchFamily="66" charset="0"/>
                <a:cs typeface="Aparajita" pitchFamily="34" charset="0"/>
              </a:rPr>
              <a:t>Выступления на заседаниях методических советов, научно-практических конференциях, педагогических чтениях, </a:t>
            </a:r>
            <a:r>
              <a:rPr lang="ru-RU" sz="2400" b="1" i="1" spc="50" dirty="0" err="1" smtClean="0">
                <a:ln w="11430"/>
                <a:solidFill>
                  <a:srgbClr val="FF4F4F"/>
                </a:solidFill>
                <a:latin typeface="Ariston" pitchFamily="66" charset="0"/>
                <a:cs typeface="Aparajita" pitchFamily="34" charset="0"/>
              </a:rPr>
              <a:t>семинарах,секциях</a:t>
            </a:r>
            <a:endParaRPr lang="ru-RU" sz="2400" b="1" i="1" spc="50" dirty="0">
              <a:ln w="11430"/>
              <a:solidFill>
                <a:srgbClr val="FF4F4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5154" y="1207787"/>
            <a:ext cx="7988846" cy="565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642918"/>
            <a:ext cx="72152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Проведение мастер- классов, открытых мероприятий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05614"/>
            <a:ext cx="8133308" cy="5752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08" y="500042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Экспертная деятельность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14290"/>
            <a:ext cx="82153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FF4F4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ston" pitchFamily="66" charset="0"/>
                <a:cs typeface="Aparajita" pitchFamily="34" charset="0"/>
              </a:rPr>
              <a:t>Общественно-педагогическая  активность. </a:t>
            </a:r>
            <a:endParaRPr lang="ru-RU" sz="2400" dirty="0"/>
          </a:p>
        </p:txBody>
      </p:sp>
      <p:pic>
        <p:nvPicPr>
          <p:cNvPr id="7" name="Рисунок 6" descr="2019-09-23_005.jpg"/>
          <p:cNvPicPr>
            <a:picLocks noChangeAspect="1"/>
          </p:cNvPicPr>
          <p:nvPr/>
        </p:nvPicPr>
        <p:blipFill>
          <a:blip r:embed="rId2" cstate="print"/>
          <a:srcRect l="9891" b="19791"/>
          <a:stretch>
            <a:fillRect/>
          </a:stretch>
        </p:blipFill>
        <p:spPr>
          <a:xfrm>
            <a:off x="2428860" y="928670"/>
            <a:ext cx="4493815" cy="5500702"/>
          </a:xfrm>
          <a:prstGeom prst="rect">
            <a:avLst/>
          </a:prstGeom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428604"/>
            <a:ext cx="650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Наставничество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42852"/>
            <a:ext cx="828680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FF4F4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ston" pitchFamily="66" charset="0"/>
                <a:cs typeface="Aparajita" pitchFamily="34" charset="0"/>
              </a:rPr>
              <a:t>Позитивные результаты</a:t>
            </a:r>
            <a:endParaRPr lang="ru-RU" sz="2400" b="1" spc="50" dirty="0">
              <a:ln w="11430"/>
              <a:solidFill>
                <a:srgbClr val="FF4F4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 descr="2019-09-23_003.jpg"/>
          <p:cNvPicPr>
            <a:picLocks noChangeAspect="1"/>
          </p:cNvPicPr>
          <p:nvPr/>
        </p:nvPicPr>
        <p:blipFill>
          <a:blip r:embed="rId2" cstate="print"/>
          <a:srcRect l="11324" b="13541"/>
          <a:stretch>
            <a:fillRect/>
          </a:stretch>
        </p:blipFill>
        <p:spPr>
          <a:xfrm>
            <a:off x="2285984" y="714356"/>
            <a:ext cx="4422377" cy="5929330"/>
          </a:xfrm>
          <a:prstGeom prst="rect">
            <a:avLst/>
          </a:prstGeo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57256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FF4F4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Позитивные результаты работы с детьми .   </a:t>
            </a:r>
            <a:endParaRPr lang="ru-RU" sz="2400" b="1" spc="50" dirty="0">
              <a:ln w="11430"/>
              <a:solidFill>
                <a:srgbClr val="FF4F4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2019-09-23_002.jpg"/>
          <p:cNvPicPr>
            <a:picLocks noChangeAspect="1"/>
          </p:cNvPicPr>
          <p:nvPr/>
        </p:nvPicPr>
        <p:blipFill>
          <a:blip r:embed="rId2" cstate="print"/>
          <a:srcRect l="8459" b="15625"/>
          <a:stretch>
            <a:fillRect/>
          </a:stretch>
        </p:blipFill>
        <p:spPr>
          <a:xfrm>
            <a:off x="2143108" y="1071546"/>
            <a:ext cx="4565253" cy="5786454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305800" cy="107157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FF4F4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Участие педагога в профессиональных конкурсах</a:t>
            </a:r>
            <a:endParaRPr lang="ru-RU" sz="3200" b="1" spc="50" dirty="0">
              <a:ln w="11430"/>
              <a:solidFill>
                <a:srgbClr val="FF4F4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 descr="4.jpg"/>
          <p:cNvPicPr>
            <a:picLocks noChangeAspect="1"/>
          </p:cNvPicPr>
          <p:nvPr/>
        </p:nvPicPr>
        <p:blipFill>
          <a:blip r:embed="rId2" cstate="print"/>
          <a:srcRect l="5222" b="3801"/>
          <a:stretch>
            <a:fillRect/>
          </a:stretch>
        </p:blipFill>
        <p:spPr>
          <a:xfrm>
            <a:off x="5859338" y="2271569"/>
            <a:ext cx="3284662" cy="4586431"/>
          </a:xfrm>
          <a:prstGeom prst="rect">
            <a:avLst/>
          </a:prstGeom>
        </p:spPr>
      </p:pic>
      <p:pic>
        <p:nvPicPr>
          <p:cNvPr id="4" name="Рисунок 3" descr="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24744"/>
            <a:ext cx="2843808" cy="3881173"/>
          </a:xfrm>
          <a:prstGeom prst="rect">
            <a:avLst/>
          </a:prstGeom>
        </p:spPr>
      </p:pic>
      <p:pic>
        <p:nvPicPr>
          <p:cNvPr id="5" name="Рисунок 4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1556792"/>
            <a:ext cx="2852614" cy="3924302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857224" y="0"/>
            <a:ext cx="6715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FF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Награды и поощрения.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 descr="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980728"/>
            <a:ext cx="2774196" cy="3816424"/>
          </a:xfrm>
          <a:prstGeom prst="rect">
            <a:avLst/>
          </a:prstGeom>
        </p:spPr>
      </p:pic>
      <p:pic>
        <p:nvPicPr>
          <p:cNvPr id="4" name="Рисунок 3" descr="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1412776"/>
            <a:ext cx="2808312" cy="3894374"/>
          </a:xfrm>
          <a:prstGeom prst="rect">
            <a:avLst/>
          </a:prstGeom>
        </p:spPr>
      </p:pic>
      <p:pic>
        <p:nvPicPr>
          <p:cNvPr id="5" name="Рисунок 4" descr="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08087" y="2204864"/>
            <a:ext cx="3035913" cy="4176464"/>
          </a:xfrm>
          <a:prstGeom prst="rect">
            <a:avLst/>
          </a:prstGeom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268761"/>
            <a:ext cx="2451428" cy="3384376"/>
          </a:xfrm>
          <a:prstGeom prst="rect">
            <a:avLst/>
          </a:prstGeom>
        </p:spPr>
      </p:pic>
      <p:pic>
        <p:nvPicPr>
          <p:cNvPr id="6" name="Рисунок 5" descr="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1844824"/>
            <a:ext cx="2721853" cy="3744416"/>
          </a:xfrm>
          <a:prstGeom prst="rect">
            <a:avLst/>
          </a:prstGeom>
        </p:spPr>
      </p:pic>
      <p:pic>
        <p:nvPicPr>
          <p:cNvPr id="7" name="Рисунок 6" descr="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4" y="2276872"/>
            <a:ext cx="3330067" cy="4581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124744"/>
            <a:ext cx="3120694" cy="4293096"/>
          </a:xfrm>
          <a:prstGeom prst="rect">
            <a:avLst/>
          </a:prstGeom>
        </p:spPr>
      </p:pic>
      <p:pic>
        <p:nvPicPr>
          <p:cNvPr id="5" name="Рисунок 4" descr="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1988840"/>
            <a:ext cx="3225381" cy="4437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785</TotalTime>
  <Words>188</Words>
  <Application>Microsoft Office PowerPoint</Application>
  <PresentationFormat>Экран (4:3)</PresentationFormat>
  <Paragraphs>30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 Министерство образования РМ </vt:lpstr>
      <vt:lpstr>Слайд 2</vt:lpstr>
      <vt:lpstr>Результаты участия инновационной (экспериментально)й деятельности</vt:lpstr>
      <vt:lpstr>Участие детей в конкурсах</vt:lpstr>
      <vt:lpstr>Слайд 5</vt:lpstr>
      <vt:lpstr>Публикации публикаций.</vt:lpstr>
      <vt:lpstr>Наличие авторских программ, методических пособий</vt:lpstr>
      <vt:lpstr>Выступления на заседаниях методических советов, научно-практических конференциях, педагогических чтениях, семинарах,секциях</vt:lpstr>
      <vt:lpstr>Слайд 9</vt:lpstr>
      <vt:lpstr>Слайд 10</vt:lpstr>
      <vt:lpstr>Слайд 11</vt:lpstr>
      <vt:lpstr>Слайд 12</vt:lpstr>
      <vt:lpstr>Слайд 13</vt:lpstr>
      <vt:lpstr>Слайд 14</vt:lpstr>
      <vt:lpstr>Участие педагога в профессиональных конкурсах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Министерство образования РМ </dc:title>
  <dc:creator>Татьяна Бурова</dc:creator>
  <cp:lastModifiedBy>User</cp:lastModifiedBy>
  <cp:revision>70</cp:revision>
  <dcterms:created xsi:type="dcterms:W3CDTF">2015-02-01T07:55:44Z</dcterms:created>
  <dcterms:modified xsi:type="dcterms:W3CDTF">2019-12-03T10:20:45Z</dcterms:modified>
</cp:coreProperties>
</file>